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1128" r:id="rId2"/>
  </p:sldIdLst>
  <p:sldSz cx="9144000" cy="6858000" type="screen4x3"/>
  <p:notesSz cx="6858000" cy="9144000"/>
  <p:embeddedFontLst>
    <p:embeddedFont>
      <p:font typeface="맑은 고딕" panose="020B0503020000020004" pitchFamily="50" charset="-127"/>
      <p:regular r:id="rId4"/>
      <p:bold r:id="rId5"/>
    </p:embeddedFont>
    <p:embeddedFont>
      <p:font typeface="휴먼모음T" panose="02030504000101010101" pitchFamily="18" charset="-127"/>
      <p:regular r:id="rId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302A"/>
    <a:srgbClr val="FDE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77" autoAdjust="0"/>
    <p:restoredTop sz="94660"/>
  </p:normalViewPr>
  <p:slideViewPr>
    <p:cSldViewPr>
      <p:cViewPr varScale="1">
        <p:scale>
          <a:sx n="110" d="100"/>
          <a:sy n="110" d="100"/>
        </p:scale>
        <p:origin x="1764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726"/>
    </p:cViewPr>
  </p:sorterViewPr>
  <p:notesViewPr>
    <p:cSldViewPr>
      <p:cViewPr varScale="1">
        <p:scale>
          <a:sx n="78" d="100"/>
          <a:sy n="78" d="100"/>
        </p:scale>
        <p:origin x="-135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5" Type="http://schemas.openxmlformats.org/officeDocument/2006/relationships/font" Target="fonts/font2.fntdata"/><Relationship Id="rId10" Type="http://schemas.openxmlformats.org/officeDocument/2006/relationships/tableStyles" Target="tableStyles.xml"/><Relationship Id="rId4" Type="http://schemas.openxmlformats.org/officeDocument/2006/relationships/font" Target="fonts/font1.fntdata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FBE05-3DD1-4DE8-9446-C65E07666C80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A8DE4-63FB-4D47-93E7-882608153E9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6518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37C0-362A-41E2-BC90-64E573B426D4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2CE-6F43-4093-958D-144806E3ED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9780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37C0-362A-41E2-BC90-64E573B426D4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2CE-6F43-4093-958D-144806E3ED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6960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37C0-362A-41E2-BC90-64E573B426D4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2CE-6F43-4093-958D-144806E3ED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6440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37C0-362A-41E2-BC90-64E573B426D4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2CE-6F43-4093-958D-144806E3ED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670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37C0-362A-41E2-BC90-64E573B426D4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2CE-6F43-4093-958D-144806E3ED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88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37C0-362A-41E2-BC90-64E573B426D4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2CE-6F43-4093-958D-144806E3ED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8523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37C0-362A-41E2-BC90-64E573B426D4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2CE-6F43-4093-958D-144806E3ED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277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37C0-362A-41E2-BC90-64E573B426D4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2CE-6F43-4093-958D-144806E3ED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2297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37C0-362A-41E2-BC90-64E573B426D4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2CE-6F43-4093-958D-144806E3ED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3914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37C0-362A-41E2-BC90-64E573B426D4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2CE-6F43-4093-958D-144806E3ED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9372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437C0-362A-41E2-BC90-64E573B426D4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2CE-6F43-4093-958D-144806E3ED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6470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71600" y="22757"/>
            <a:ext cx="8085584" cy="8279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437C0-362A-41E2-BC90-64E573B426D4}" type="datetimeFigureOut">
              <a:rPr lang="ko-KR" altLang="en-US" smtClean="0"/>
              <a:pPr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0E2CE-6F43-4093-958D-144806E3EDFC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Picture 7"/>
          <p:cNvPicPr>
            <a:picLocks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0138"/>
            <a:ext cx="9144000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D:\[1]APCC\03_2015-year\etc\APCC엠블렘\APCC_CI_BLACK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4452"/>
            <a:ext cx="792088" cy="80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962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700" b="1" dirty="0">
                <a:solidFill>
                  <a:srgbClr val="242B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errors occur, check your data</a:t>
            </a:r>
            <a:endParaRPr lang="ko-KR" altLang="en-US" sz="2700" b="1" dirty="0">
              <a:solidFill>
                <a:srgbClr val="242B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내용 개체 틀 2"/>
          <p:cNvSpPr>
            <a:spLocks noGrp="1"/>
          </p:cNvSpPr>
          <p:nvPr>
            <p:ph idx="1"/>
          </p:nvPr>
        </p:nvSpPr>
        <p:spPr>
          <a:xfrm>
            <a:off x="348928" y="1094904"/>
            <a:ext cx="8640960" cy="8769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ko-KR" sz="20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Station information file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18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Please keep the header(column names) and format(csv) as below</a:t>
            </a:r>
            <a:endParaRPr lang="ko-KR" altLang="en-US" sz="18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755576" y="1768859"/>
            <a:ext cx="7848873" cy="1333240"/>
            <a:chOff x="755576" y="1692659"/>
            <a:chExt cx="7848873" cy="133324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1692659"/>
              <a:ext cx="3600400" cy="1054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3" y="1692659"/>
              <a:ext cx="4104456" cy="1065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1859271" y="2656567"/>
              <a:ext cx="17584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using MS Excel</a:t>
              </a:r>
              <a:endParaRPr lang="ko-KR" alt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12160" y="2656567"/>
              <a:ext cx="19152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using text editor</a:t>
              </a:r>
              <a:endParaRPr lang="ko-KR" altLang="en-US" dirty="0"/>
            </a:p>
          </p:txBody>
        </p:sp>
      </p:grpSp>
      <p:sp>
        <p:nvSpPr>
          <p:cNvPr id="21" name="내용 개체 틀 2"/>
          <p:cNvSpPr txBox="1">
            <a:spLocks/>
          </p:cNvSpPr>
          <p:nvPr/>
        </p:nvSpPr>
        <p:spPr>
          <a:xfrm>
            <a:off x="446900" y="3115358"/>
            <a:ext cx="8640960" cy="773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Wingdings" panose="05000000000000000000" pitchFamily="2" charset="2"/>
              <a:buChar char="ü"/>
              <a:defRPr sz="1600" kern="120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1400" kern="1200">
                <a:solidFill>
                  <a:schemeClr val="tx1"/>
                </a:solidFill>
                <a:latin typeface="휴먼모음T" panose="02030504000101010101" pitchFamily="18" charset="-127"/>
                <a:ea typeface="휴먼모음T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Weather data files for each stations</a:t>
            </a:r>
          </a:p>
          <a:p>
            <a:pPr lvl="1"/>
            <a:r>
              <a:rPr lang="en-US" altLang="ko-KR" dirty="0"/>
              <a:t>Please keep the header(column names) and format(csv) as below</a:t>
            </a:r>
            <a:endParaRPr lang="ko-KR" altLang="en-US" dirty="0"/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00" y="3862070"/>
            <a:ext cx="6114454" cy="2509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직선 화살표 연결선 22"/>
          <p:cNvCxnSpPr/>
          <p:nvPr/>
        </p:nvCxnSpPr>
        <p:spPr>
          <a:xfrm flipV="1">
            <a:off x="3764596" y="4176422"/>
            <a:ext cx="3168352" cy="617192"/>
          </a:xfrm>
          <a:prstGeom prst="straightConnector1">
            <a:avLst/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963582" y="3991756"/>
            <a:ext cx="222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</a:rPr>
              <a:t>If missing, put -99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37186" y="6186919"/>
            <a:ext cx="23102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dirty="0"/>
              <a:t>File name: ID100.csv</a:t>
            </a:r>
            <a:endParaRPr lang="ko-KR" altLang="en-US" dirty="0"/>
          </a:p>
        </p:txBody>
      </p:sp>
      <p:cxnSp>
        <p:nvCxnSpPr>
          <p:cNvPr id="26" name="직선 화살표 연결선 25"/>
          <p:cNvCxnSpPr/>
          <p:nvPr/>
        </p:nvCxnSpPr>
        <p:spPr>
          <a:xfrm>
            <a:off x="3059832" y="2060848"/>
            <a:ext cx="361506" cy="4392488"/>
          </a:xfrm>
          <a:prstGeom prst="straightConnector1">
            <a:avLst/>
          </a:prstGeom>
          <a:ln w="3810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376982" y="5411635"/>
            <a:ext cx="461793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</a:rPr>
              <a:t>File name should be the same as ID column within the station info file and same number of station data files should exist.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495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8777</TotalTime>
  <Words>88</Words>
  <Application>Microsoft Office PowerPoint</Application>
  <PresentationFormat>화면 슬라이드 쇼(4:3)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Arial</vt:lpstr>
      <vt:lpstr>Wingdings</vt:lpstr>
      <vt:lpstr>휴먼모음T</vt:lpstr>
      <vt:lpstr>맑은 고딕</vt:lpstr>
      <vt:lpstr>Office 테마</vt:lpstr>
      <vt:lpstr>If errors occur, check your data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윤선권</dc:creator>
  <cp:lastModifiedBy>IWMI</cp:lastModifiedBy>
  <cp:revision>309</cp:revision>
  <dcterms:created xsi:type="dcterms:W3CDTF">2015-09-10T06:38:12Z</dcterms:created>
  <dcterms:modified xsi:type="dcterms:W3CDTF">2022-04-28T03:48:22Z</dcterms:modified>
</cp:coreProperties>
</file>